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412" r:id="rId4"/>
    <p:sldId id="402" r:id="rId5"/>
    <p:sldId id="403" r:id="rId6"/>
    <p:sldId id="413" r:id="rId7"/>
    <p:sldId id="404" r:id="rId8"/>
    <p:sldId id="408" r:id="rId9"/>
    <p:sldId id="405" r:id="rId10"/>
    <p:sldId id="410" r:id="rId11"/>
    <p:sldId id="406" r:id="rId12"/>
    <p:sldId id="411" r:id="rId13"/>
    <p:sldId id="407" r:id="rId1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-40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0:35.9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7169 6400,'24'0,"1"0,0 0,0 0,0 0,-1 0,1 0,0 0,0 0,0 0,-1 0,1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1:09.0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16520 17636,'50'0,"24"0,0 0,1 0,-26 0,1 0,-25 0,0 0,-1 0,1 25,0-25,0 0,0 0,-1 0,1 0,0 0,-25 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1:11.3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26591 17512,'24'0,"1"0,0 0,0 0,0 0,-1 0,1 0,0 0,0 0,0 0,-1 0,1 0,25 0,-25 0,-1 0,1 0,0 0,0 0,0 0,0 0,-1 0,1 0,0 0,0 0,0 0,-1 0,1 0,0 0,0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1:22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29865 12650,'49'0,"1"0,0 0,-26 0,26 0,0 0,-1 0,1 0,-25 0,24 0,-24 0,25 0,-1 0,1 0,-25 0,0 0,-1 0,1 0,0 0,0 0,0 0,-1 0,1 0,0 0,0 0,0 0,-1 0,1 0,0 0,0 0,0 0,-1 0,1 0,0 0,0 0,0 0,-1 0,1 0,0 0,0 0,24 0,-24 0,0 0,25 0,-25 0,-1 0,1 0,25 0,-25 0,-1 0,1 0,0 0,0 0,0 0</inkml:trace>
  <inkml:trace contextRef="#ctx0" brushRef="#br0" timeOffset="3167.0152">18182 13742,'25'0,"-1"25,1-25,0 0,0 0,0 0,-1 0,1 0,0 0,0 0,24 0,-49 24,25-24,25 0,-25 0,24 0,-24 0,0 0,0 0,0 0,-1 0,26 0,-25 0,0 25,-1-25,1 0,0 0,0 0,0 0,-1 0,1 0,0 0,0 0</inkml:trace>
  <inkml:trace contextRef="#ctx0" brushRef="#br0" timeOffset="9612.3748">13097 14734,'25'0,"-1"0,1 0,0 0,0 25,25-25,-26 0,1 0,0 0,0 0,0 0,-1 0,1 25,0-25,0 0,0 0,-1 0,1 0,0 24,0-24,0 0,-1 0,1 0,0 0,0 0,0 0,-1 0,1 0,0 0,0 0,0 0,-1 0,1 0,0 0,0 0,0 0,24 0,-24 0,25 0,-26 0,1 0,0 0,0 0,0 0,-1 0,1 0,0 0,0 0,0 0,0 0,-1 0,26 0,-25 0,0 0,-25-24,24 24,1 0,-25-25,25 25,0 0,0 0,-25-25,24 25,1 0</inkml:trace>
  <inkml:trace contextRef="#ctx0" brushRef="#br0" timeOffset="15531.5349">11559 16842,'50'0,"-1"0,-24 0,0 0,0 0,24 0,1 0,-25 0,-1 0,26 0,-25 0,0 0,24 0,-24 0,0 0,0 0,-1 0,1 0,0 0,0-24,0 24,24 0,1 0,0 0,-26 0,1 0,25 0,-25 0,24 0,-24 0,0 0,0 0,-1 0,1 0,0 0,0 0,0 0,24 0,-24 0,0 0,0 0,-1 0,1 0,0 0,0 0,24 0,-24 0,0 0,0 0,0 0,-1 0,1 0,0 0,0 0,0 0,0 0,-1 0,1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4:39.1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1984 1761,'50'0,"-25"0,0 0,-1 0,1 0,0 0,0 0,0 0,-1 0,1 0,0 0,0 0,0 0,-1 0,1 0,0 0,0 0,0 0,-1 0,1 0,0 0,0 0,24 0,-24 0,0 0,0 0,0 0,0 0,-1 0,1 0,0 0,0 0,0 0,-1 0,1 0,0 0,0 0,0 0,-1 0,1 0,0 0,0 0,0 0,-1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4:41.6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7838 1860,'25'0,"-25"25,25-25,0 0,-1 0,26 0,-25 0,0 0,0 0,-1 0,1 0,25 0,-25 0,-1 0,1 0,0 0,0 0,0 0,-1 0,1 0,25 0,-25 0,-1 0,1 0,0 0,0-25,0 25,-1 0,1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4:44.4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2158 2654,'25'0,"0"0,24 0,-24 0,0 0,0 0,-1 0,1 0,0 0,0 0,0 0,-1 0,1 0,0 0,0 0,0 0,-1 0,1 0,0 0,0 0,0 0,0 0,-1 0,1 0,0 0,0 0,0 0,-1 0,1 0,0 0,-25-25,25 25,0 0,-1 0,1 0,0 0,0 0,0 0,-1 0,26 0,-25 0,0-25,-1 25,1 0,0 0,0 0,0 0,-1 0,1 0,0 0,0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4:49.5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4341 3448,'0'-25,"49"25,1 0,0 0,-1 0,1 0,24 0,-24 25,-1-25,26 0,-25 0,-1 25,26-25,-51 24,26-24,24 0,-24 25,-25-25,0 0,24 0,1 0,-25 0,-1 0,26 0,-25 0,0 0,24 0,-24 0,0 0,0 0,-1 0,1 0,0 0,0 0,0 0,-1 0,1 0,25 0,-25 0,0 0,-1 0,1 0,0 25,0-25,0 0,-1 0,1 0,0 0,25 0,-26 0,1 0,0 0,0 0,0 0,-1 0,1 0,0 0,0 0,0 0,-1 0,1 0,25 0,-25 0,-1 0,1 0,0 0,0 0,0 0,-1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4:52.4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9525 3547,'25'0,"0"0,-1 0,1 0,0 0,0 0,0 0,-1 0,1 0,0 0,-25-25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4:54.8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3547 4415,'25'0,"0"0,24 0,-24 0,0 0,0 0,49 0,-49 0,0 0,24 0,1 0,-25 0,24 0,-24 0,0 0,0 0,0 0,-1 0,1 0,0 0,0 0,0 0,-1 0,1 0,0 0,0 0,0 0,-1 0,1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00.4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7317 4316,'50'0,"0"25,-26-25,51 0,-26 0,1 0,24 25,-24-25,0 24,24 1,-24-25,-26 0,26 0,0 25,-1-25,-24 0,0 25,25-25,-1 0,1 0,-25 0,24 0,-24 0,0 0,0 25,24-25,-24 0,25 0,-26 0,1 0,25 0,-1 0,1 0,0 0,-1 0,-24 0,49 0,-24 0,0 0,-25 0,-1 0,51 0,-50 0,-1 0,1 0,50 0,-51 0,1 0,0 0,49 0,-49 0,0 0,0 0,24 0,-24-25,0 25,0 0,0 0,-1 0,26 0,0 0,-26 0,1 0,0 0,25 0,-26 0,26 0,-25 0,0-25,0 25,-1 0,1 0,0 0,0 0,0 0,-1 0,1 0,25 0,-25-25,24 25,1 0,-25 0,24 0,1 0,-1 0,-24-25,0 25,25 0,-1-24,-24 24,0 0,0 0,-1 0,1 0,25-25,-25 25,-1 0,1-25,0 25,0 0,0 0,-1 0,1 0,0 0,0 0,0 0,0 0,-1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0:39.1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6871 7342,'25'0,"0"0,-1 0,1 0,0 0,0 0,0 0,-1 0,26 0,-25 0,0 0,-1 0,1 0,0 0,0 0,24 0,-24 0,0 25,25-25,-26 0,1 0,0 0,25 0,-26 0,26 0,-25 0,49 0,-24 0,-1 0,1 0,0 0,-1 0,1 0,24 0,-49 25,25-25,-1 0,1 0,0 25,24-25,-24 0,-26 0,26 0,0 0,-1 0,1 0,-25 24,-1-24,1 0,0 0,25 25,-26-25,1 0,25 0,-25 0,24 0,-24 0,25 0,-25 0,-1 0,1 0,0 0,0 0,24 0,-24 0,0 0,0 0,0 0,-1 0,1 0,0 0,0 0,0 0,-1 0,1 0,0 0,0 0,24 0,-24 0,0 0,0 0,0 0,-1 0,1 0,0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03.6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4093 6077,'25'0,"-1"0,1 0,0 0,0 0,0 0,-1 0,1 0,25 0,-25 0,24 0,-24 0,25 0,-26 0,1 0,0 0,0 0,0 0,-1 0,1 0,0 0,0 0,0 0,-1 0,1 0,0 0,0 0,0 0,0 0,-1 0,1 0,0 0,0 0,0 0,-1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07.3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6300 6945,'25'0,"0"0,0 0,0 0,-1 0,1 0,0 0,0 0,24 0,-24 0,25 0,-25 0,-1 0,1 0,0 0,0 0,24 0,-24 0,0 0,0 0,0 0,0 0,-1 0,1 0,0 0,0 0,0 0,-1 0,1 0,0 0,0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08.6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3820 7541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16.1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3125 8756,'25'0,"0"0,0 0,0 0,-1 0,1 0,25 0,-1 0,-24 0,0 0,49 0,-49 0,0 0,0 0,24 0,-24 0,0 0,0 0,0 0,0 0,-1 0,1 0,0 0,0 0,0 0,-1 0,1 0,0 0,0 0,0 0,-1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19.4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5035 9649,'25'0,"0"0,0 0,0 0,24 0,-24 0,25 0,-50-25,49 25,-24 0,0 0,0 0,-1 0,26 0,-25 0,24 0,-24 0,0 0,0 0,0 0,-1 0,26 0,-25 0,0 0,-1 0,1 0,0 0,0 0,0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23.6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9525 10468,'25'0,"0"0,-1 0,26 0,-25 0,0 0,-1 0,1 0,0 24,25-24,-26 0,1 0,0 0,0 0,0 0,24 0,1 0,0 0,-26 0,1 0,0 0,0 0,0 0,-1 0,1 0,0 0,0 0,0 0,-1 0,1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25.6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6251 11237,'25'0,"-1"0,1 0,0 0,0 24,0-24,49 0,-49 0,0 0,-1 0,26 0,0 0,-26 0,1 0,0 25,0-25,0 0,-1 0,26 0,-25 0,0 0,0 0,-1 0,26 0,-25 0,24 0,-24 0,0 0,0 0,0 0,-1 0,1 0,0 0,0 0,0 0,-1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28.8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5259 12129,'24'0,"1"0,0 0,25 0,-1 0,-24 0,0 0,24 0,-24 0,0 0,0 0,0 0,-1 0,1 0,0 0,0 0,0 0,-1 0,1 0,0 0,0 0,25 0,-26 0,1 0,25 0,-25 0,-1 0,1 0,0 0,0 0,0 0,-1 0,1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30.9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9426 12204,'25'0,"-1"0,1-25,25 25,-25 0,24 0,-24 0,25 0,-1 0,-24 0,0 0,24 0,-24 0,25 0,-25 0,-1 0,1 0,0 0,0 0,0 0,0 0,-1 0,1 0,0 0,0 0,0 0,-1 0,1 0,0 0,0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35.1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7665 12998,'24'0,"1"0,25 0,-1 0,-24 0,25 24,-1-24,-24 0,25 0,0 0,-1 25,1-25,-25 0,-1 0,26 25,-25-25,0 0,-1 0,1 0,0 0,25 0,-1 25,-24-25,25 0,-26 0,1 0,0 0,0 0,0 25,-1-25,26 0,-25 0,24 0,-24 0,25 0,-1 0,-24 0,25 0,-25 0,24 0,1 0,-25 0,0 0,24 0,-24 0,0 0,0 0,-1 0,1 0,25 0,-1 0,-24 0,25 0,-25 0,24 0,-24 0,0 0,24 0,-24 0,25 0,-25 0,-1 0,1 0,0 0,0 0,0 0,-1 0,1 0,0 0,0 0,0 0,0 0,-1 0,1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0:41.4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6846 8161,'25'0,"0"0,0 0,24 0,-24 0,0 0,0 0,-1 0,1 0,0 0,0 0,0 0,-1 0,1 0,0 0,0 0,0 0,-1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39.1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1836 13940,'24'0,"1"0,25 0,-1 0,1 0,0 0,-26 0,26 0,-25 0,0 0,-1 0,1 0,0 0,0 0,0 0,-1 0,1 0,0 25,0-25,0 0,-1 0,1 0,0 0,0 0,0 0,-1 0,1 0,0 0,0 0,25 0,-26 0,26 0,-25 0,0 0,49 0,-49 0,0-25,-1 25,26 0,-25 0,0 0,24 0,-24 0,25 0,-26 0,1 0,0 0,0 0,24 0,-24 0,50 0,-51 0,26 0,0 0,24 0,1 0,-1-25,0 25,1 0,-1 0,1-24,-26 24,1 0,24 0,-24 0,-1 0,1 0,-25 0,24 0,-24 0,0 0,0 0,24 0,-24 0,0 0,0 0,0 0,-1 0,1 0,0 0,0 0,0 0,0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41.3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3249 14684,'25'0,"0"0,0 0,0 0,24 0,1 0,-25 0,24 0,-24 0,0 0,0 0,24 25,-24-25,0 0,0 0,24 0,-24 0,0 0,0 0,0 0,-1 0,1 0,0 0,0 0,0 0,-1 0,1 0,0 0,0 0,0 0,-1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45.4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1836 16446,'0'-25,"49"25,-24 0,25 0,-1 0,1-25,-1 25,26 0,-26 0,1 0,0 0,-1 0,-24 0,25 0,-26 0,1 0,0 0,0 0,0 0,24 0,-24 0,0 0,0 0,0 0,-25 25,24-25,1 0,0 0,0 0,0 0,-1 0,1 0,0 0,0 0,0 0,-1 0,1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48.0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4961 17338,'25'0,"0"0,-1 0,26 0,-25 0,24 0,1 0,0 0,-26 0,1 0,0 0,0 0,0 0,-1 0,26 0,-25 0,0 0,-1 0,1 0,25 0,-25 0,-1 0,1 0,0 0,0 0,0 0,-1 0,1 0,25 25,-25-25,0 0,-1 0,1 0,0 0,0 0,0 0,-1 0,1 0,0 0,0 0,0 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5:50.1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9823 17388,'24'0,"26"0,-25 0,0 0,24 0,1 0,-25 0,24 0,-24 25,25-25,-25 0,-1 0,26 0,0 0,-26 0,26 0,0 0,-1 0,26 0,-26 0,1 0,-25 0,-1 0,26 0,-25 0,0 0,-1 0,1 0,0 0,0 0,0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7:28.7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10195 11038,'25'0,"-25"25,24-25,1 0,25 0,-25 0,-1 0,1 0,0 0,0 0,0 0,24 0,1 0,-25 0,-1 0,26 0,0 0,-26 0,26 0,-25 0,0 0,-1 0,1 0,0 0,25 0,-26 0,26 0,-25 0,0 0,-1 0,1 0,0 0,25 0,-25 0,-1 0,1 0,0 0,0 0,0 0,-1 0,1 0,25 0,-25 0,-1 0,1 0,0 0,0 0,0 0,24 0,-24 0,25 0,-26 0,1 0,0 0,0 0,0 0,-1 0,1 0,0 0,0 0,0 0,-1 0,1 0,0 0,25 0,-26 0,1 0,0 0,0 0,25 0,-26 0,1 0,0 0,0 0,0 0,24 0,-24 0,0 0,0 0,-1 0,1 0,25 0,-25 0,24 0,-24 0,25 0,-26 0,1 0,0 0,0 0,0 0,24 0,-24 0,0 0,24 0,-24 0,0 0,0 0,0 0,-1 0,1 0,0 0,0 0,0 0,0 0,-1 0,1 0,0 0,0 0,0 0,-1 0,1 0,0 0,0 0,0 0,-1 0,1 0,0 0,0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7:33.7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15131 11112,'0'25,"25"-25,-1 0,1 0,0 0,0 0,0 0,-1 0,1 0,0 0,0 0,0 0,0 0,-1 0,1 0,0 0,0 0,0 0,-1 0,26 0,-25 0,24 0,-24 0,25 0,-25 0,-1 0,1 0,25 0,-25 0,24 0,-24 0,0 0,0 0,-1 0,1 0,0 0,0 0,24 0,-24 0,0 0,0 0,0 0,-1 0,26 0,-25 0,0 0,0 0,24 0,-24 0,0 0,24 0,-24 0,0 0,25 0,-26 0,1 0,25 0,-1 0,-24 0,0 0,25 0,-50-25,24 25,26 0,-25 0,0 0,-1 0,1 0,0 0,0 0,0 0,-1 0,1 0,0 0,0 0,0 0,-1 0,1 0,0 0,0 0,0 0,-1 0,1 0,0 0,25 0,-25 0,-1 0,1 0,0 0,0 0,0 0,-1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7:37.8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16024 8905,'25'0,"-1"0,26 0,0 0,-1 0,1 0,-1 0,1 0,25 0,-26 0,-24 0,0 0,24 0,-24 0,0 0,0 0,24 0,1 0,-25 0,0 0,24 0,-24 0,25 0,-26 0,26 0,-25 0,24 0,-24 0,0 0,0 0,0 0,-1 0,1 0,25 0,-25 0,-1 0,1 0,0 0,0 0,0 0,24 0,1 0,-25 0,24 0,1 0,-25 0,49 0,-24 0,-25 0,-1 0,51 0,-50 0,24 0,-24 0,0 0,0 0,-1 0,1 0,0 0,0 0,0 0,-1 0,1 0,0 0,0 0,0 0,-1 0,1 0,0 0,0 0,0 0,-1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7:41.5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17711 9996,'24'0,"26"0,0 0,-26 0,26 0,24 0,1 0,-1 0,1 0,-1 0,-24 0,24 0,0 0,1 0,-1 0,-24 0,24 0,1 0,-1 0,1 0,-26 0,26 0,24 0,-25 0,1 0,-1 0,-24 0,-1 0,1 0,-25 0,0 0,-1 0,1 0,0 0,0 0,0-25,24 25,-24 0,0 0,0 0,-1 0,26 0,0 0,-26 0,26 0,-25 0,0 0,24 0,-24 0,25 0,-1 0,1 0,-1 0,26 0,-26 0,1 0,0 0,-26 0,26 0,-25 0,0 0,0 0,-1 0,1 0,0 0,0 0,0 0,-1 0,26 0,-25 0,0 0,-1 0,1 0,0 0,0 0,0 0,-1 0,1 0,0 0,25 25,-26-25,1 0,0 0,0 0,0 0,-1 0,1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9:00.1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19521 11063,'25'0,"0"-25,0 25,0 0,-1 0,26 0,-25 0,24 0,-24 0,25-25,-25 25,24 0,1 0,-25-25,24 25,1 0,-25 0,-1 0,26 0,-25 0,24 0,-24 0,0 0,0-24,0 24,-1 0,26 0,0 0,-26 0,26 0,-25-25,0 25,24 0,-24 0,0 0,0 0,0 0,-1 0,1 0,0 0,0 0,24 0,-24 0,25 0,-25 0,-1-25,1 25,0 0,0 0,24 0,-24 0,0-25,0 25,0 0,-1 0,26 0,-25 0,0 0,-1 0,1 0,0 0,25 0,-26 0,1 0,25 0,-25 0,-1 0,1 0,0 0,0 0,0 0,0 0,-1 0,1 0,-25-25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0:43.6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8384 9203,'25'0,"0"0,-1 0,26 0,-25 0,0 0,-1 0,26 0,-25 0,0 0,-1 0,51 0,-50 0,-1 0,1 0,50 0,-51 0,1 0,0 0,50 0,-75 24,49-24,-24 0,0 0,0 25,-1-25,1 0,0 0,0 0,0 0,-1 0,1 0,0 0,0 0,0 0,-1 0,1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29:42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23143 7987,'25'0,"-1"0,1 0,0 0,0 0,0 0,-1 0,1 0,0 0,0 0,0 0,-1 0,1 0,0 0,0 0,0 0,-1 0,1 0,0 0,0 0,0 0,-1 0,1 0,0 0,0 0,0 0,-1 0,1 0,0 0,0 0,0 0,0 0,-1 0,1 0,0 0,0 0,0 0,-1 0,1 0,0 0,0 0,0 0,-1 0,1 0,0 0,0 0,0 0,-1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8-10-09T01:41:08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918 12328,'25'0,"0"0,0 0,-1 0,1 0,0 0,0 0,0 0,-1 0,1 0,0 0,0 0,0 0,-1 0,1 0,0 0,0 0,0 0,-1 0,1 0,0 0,0 0,0 0,-1 0,1 0,0 0,0 0,0 0,-1 0,1 0,0 0,0 0,0 0,-1 0,1 0,0 0,0 0,0 0,0 0,-1 0,1 0,0 0,0 0,0 0,-1 0,1 0,0 0,0 0,0 0,-1 0,1 0,0 0,0 0,0 0,-1 0,1 0,0 0,0 0,0 0,-1 0,1 0,0 0,0 0,0 0,-1 0,1 0,0 0,0 0,0-25,-1 25,1 0,0 0,0 0,0 0,-1 0,1 0,0 0,0 0,0 0,-1 0,1 0,0 0,0 0,0 0,24 0,-24 0,0 0,0 0,0 0,-1-25,1 25,0 0,0 0,0 0,24 0,-24 0,25 0,-26 0,1 0,0 0,0 0,0 0,-1 0,1 0,25 0,-25 0,24 0,-24 0,0 0,0 0,-1 0,26 0,-25 0,0 0,-1 0,1 0,0 0,0 25,0-25,0 0,-1 0,1 0,0 0,0 0,24 0,-24 0,0 0,0 0,0 0,-1 0,1 0,0 0,0 0,0 0,24 0,-24 0,0 0,0 0,-1 0,1 0,25 0,-25 0,24 0,-24 0,0 0,0 0,-1 0,1 0,25 0,-25 0,24 0,-24 0,0 0,0 0,0 0,-1 0,26 0,-25 0,0 0,24 0,-24 0,25 0,-1 0,-24 0,25 0,-26 0,26 0,-25 0,0 0,24 0,-24 0,0 0,24-25,-24 25,25 0,-25 0,24 0,-24 0,25 0,-26 0,1 0,0 0,0 0,0 0,-1 0,1 0,0 0,0 0,0-24,0 24,-1 0,1 0,0-25,0 25,0 0,-1 0,26 0,0-25,-26 25,1 0,0 0,0 0,0 0,-1 0,1 0,0 0,0 0,0 0,-1 0,26 0,-25 0,24 0,-24 0,0 0,0 0,0 0,-1 0,1 0,0 0,0 0,24 0,-24 0,0 0,0 0,0 0,0 0,-1 0,1 0,0 0,0 0,0 0,-1 0,26 0,0 0,-26 0,26 0,-25 0,0 0,-1 0,1 0,0 0,0 0,24 0,1 0,-25 0,0 0,-1 0,26 0,-25 0,0 0,-1 0,26 0,-25 0,0 0,24 0,-24 0,25 0,-25 0,24 0,-24 0,25 0,-26 0,1 0,0 0,0 0,0 0,24 0,-24 0,25 0,-1 0,-24 0,0 0,0 0,24 0,-24 0,25 0,-26 0,26 0,-25 0,0 0,24 0,-24 0,25 0,-26 0,1 0,25 0,-25 0,-1 0,26 0,0 0,-25 0,-1 0,26 0,-25 0,0 0,-1 0,51 0,-50 0,-1 0,1 0,25 0,-25 0,24 0,-24 0,49 0,-49 0,25 0,-25 0,24 0,1-25,-1 25,26 0,-26-25,1 25,25 0,-1 0,-49 0,24-25,-24 25,25 0,-25-24,-1 24,1 0,0 0,0 0,0 0,24 0,-24 24,25 1,-1 0,1-25,-1 25,-24 0,25 0,-25-25,24 24,-24 1,0-25,0 0,-1 25,1-25,0 0,0 0,0 0,24 0,-24 0,0 0,0 0,0 0,-1 0,26 0,-25 0,24 0,-24 0,0 0,0 0,0 0,-1 0,26 0,-25 0,0 0,-1 0,26 0,0 0,-26 0,1 0,25 0,-25 0,-1 0,26 0,0 0,-26 0,1 0,25 0,-25 0,-1 0,1 0,50 0,-50 0,24-25,1 25,-1 0,26 0,-1 0,1-25,-1 25,0 0,1-24,-26 24,26-25,-26 25,26 0,-1-25,1 25,-1 0,-24 0,24 0,1-25,-1 25,0 0,1-25,-1 0,25 25,-24 0,-26-24,1-1,24 25,-24 0,0-25,24 25,-24 0,24 0,1 0,-26 0,1-25,-1 25,1-25,0 25,-1 0,1 0,-1 0,1 0,0-24,-1 24,50-25,-49 25,0 0,24-25,1 25,-1 0,0 0,1-25,-1 25,25-25,-24 25,24-24,0 24,50-25,-25 25,25-25,-25 25,50 0,24 0,-24 0,24 0,-24 0,24 0,-74 0,50 0,-50 0,25 0,-25-25,-25 25,-25 0,26 0,-26 0,50 0,-50 0,-24 0,24 0,-24 0,0 0,-26 0,26 0,0 0,-26 0,1 0,0 0,25 0,-26 0,1 0,0 0,0 0,0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35:30.1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2902 6747,'25'0,"0"0,0 0,-1 0,1 0,0 0,0 0,0 0,-1 0,1 0,0 0,0 0,0 0,-1 0,1 0,0 0,0 0,0 0,-1 0,1 0,0 0,0 0,0 0,-1 0,1 0,0 0,0 0,0 0,-1 0,-24 25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35:35.3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11385 5879,'0'-25,"25"25,0 0,0 0,0 0,24 0,-24 0,25 0,-1 0,1 0,24 0,1 0,-26 0,26 0,-26 0,26 0,-26 0,-24 0,25 0,-1 0,1 0,0 0,-26 0,1 0,25 0,-25 0,-1 0,1 0,0 0,0 0,0 0,49 0,-49 0,24 0,1 0,0 0,-1 0,26 0,-26 0,1 0,-25 0,24 0,1 0,0 0,24 0,-49 0,24 0,1 0,0 0,-1 0,1 0,-25 0,24 0,-24 0,25 0,-26 0,1 0,25 0,-25 0,-1 0,1 0,0 0,0 0,0 0,24 0,-24 0,25 0,-1 0,-24 0,0 0,49 0,-49 0,0 0,0 0,0 0,-1 0,1 0,0 0,0 0,24 0,-24 0,25 0,-25 0,-1 0,1 0,0 0,0 0,0 0,-1 0,1 0,0 0,25 0,-26 0,1 0,0 0,0 0,0 0,-1 0,1 0,0-25,0 25,0 0,-1 0,1 0,0 0,0 0,0 0,-1 0,1 0,0 0,0 0,0 0,0 0,-1 0,1 0,0 0,0 0,0 0,-1 0,1 0,0 0,0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35:43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2853 7169,'24'0,"1"0,0 0,0 0,0 0,-1 0,1 0,0 0,0 0,0 0,-1 0,1 0,0 0,0 0,0 0,-1 0,1 0,0 0,0 0,0 0,-1 0,1 0,0 0,0 0,0 0,-1 0,1 0,0 0,0 0,0 0,-1 0,1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0:45.4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10294 9079,'25'0,"0"0,24 0,1 0,-1 0,1 0,0 24,24-24,-49 25,0-25,-1 0,1 0,0 0,0 0,0 0,-1 0,1 0,0 0,0 0,0 0,-1 0,1 0,0 0,0 0,0 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0:47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10170 8979,'25'0,"0"0,-1 0,1 0,0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0:52.0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23589 11336,'75'0,"-1"25,-24-25,-1 0,1 0,0 24,-1-24,-24 0,0 0,0 0,24 0,1 0,-25 25,-1-25,1 0,0 0,0 0,24 0,-24 0,0 0,0 0,0 0,-1 0,1 0,0 0,0 0,0 0,-1 0,26 0,-25 0,0 0,-1 0,1 0,0 0,0 0,0 0,-1 0,-24-25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1:00.9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11385 14387,'50'0,"-25"0,24 0,1 0,0 0,-1 25,1-25,-25 0,24 24,26-24,-51 0,26 0,-25 0,49 25,-49-25,0 0,0 0,24 25,1-25,-25 0,0 0,-1 0,1 0,0 0,0 0,0 0,-1 0,1 0,0 0,0 0,0 0,-1 0,1 0,0 0,0 0,0 0,-1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0-20T22:11:03.7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17562 15354,'25'0,"-1"0,1 0,0 0,0 0,0 0,-1 0,1 0,0 0,0 0,0 0,-1 0,1 0,0 25,0-25,0 0,-1 0,26 0,-25 0,0 0,-1 0,1 0,0 0,0 0,-25 25,25-25,-1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EDAF75-E0E6-4DAF-9F67-4EF1178F9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0301D17-27BD-42B2-B083-8DBDC52B8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AD1E4B6-5008-478A-BBD3-EB25824B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07624A5-63E6-440D-B8A3-01EA9D3A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E2B73DF-3CF7-4E84-A653-2B386138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01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6CC9B31-A846-4834-939C-DB780322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81A06D2C-665D-43EA-B3C8-766DB5563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497CC257-99D6-4914-91AD-77293911D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D689460-9DA0-4467-AFD8-E074C7941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49743E4-A85B-4301-99F8-E3EE94CD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289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032E76BB-FD1D-406B-B40B-D61784864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7E45DF71-136C-4C15-8419-76CDC8408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0751BC8-E895-4B5D-BEF4-D7555066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2A590AB-63B9-4BA5-BF5A-4FB328A2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0095D60-C441-407B-9F98-23D8FA16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26484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60461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7618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6312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9568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9864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0927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0290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1854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8E2D581-8DB6-40E1-875A-EA8C3481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1E6F9F9-943F-4597-9962-981A9186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5AEA0BF-8AB2-4971-93B7-8AC2BD3C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1D6E45E-590E-4495-A482-FA96253D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5FE6AB4-9D6A-4D5F-8127-38921B9F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7719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06638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87675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3653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285D43F-58C5-41D6-9211-EBAD8CEC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44D9D22-6813-40B8-8CD6-A3AA6FEDA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02F4E90-24E8-4039-820C-A96F9924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F2B8F60-BE7F-4653-A3B3-0C944D1B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BECF345-7B93-480D-BB4A-85CE72C7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945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44A651-38DF-44BC-9C0D-E39170C2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C64CD46-83FD-4998-93C5-A6AAA5E2B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7DA803E-5F2C-4ECC-8886-F4D125167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478FB9D-EE67-4C8F-8352-1D5A0785B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43F57FCF-5395-4C9B-B1AA-15D6031A2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33890AA-012E-4C53-9772-711DBC6D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132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C1B6CF3-6DA4-413A-B65D-CD2EFA1F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5A40881-5E0D-4E70-9F21-2B05DD4B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09331D72-4461-438D-AB57-1A98B1457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5628D579-7BB6-4DA2-AE9A-496EE2B50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54E05012-131A-429A-9338-25AEF4B20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ED34F0A6-7550-49D1-929F-13B112F35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6FE47232-A297-4BFA-8706-DCF84B01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05174178-2F9F-4069-B81E-3C444366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204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AD67391-B101-4BB7-9A59-F0D21981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C6763357-62CA-425A-9F85-231B8025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F448D08D-ACFA-45C7-8B9C-348D9513D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78C19DD8-F2B0-496D-981C-AFFB8451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423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D9ACFFDC-4766-4AAF-B9E2-0D207E70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66A7E44E-7865-40F1-8A5B-D08C52C5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4A7D1F74-4F5D-4B52-AD4E-A3F7107A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817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CFE4D4C-F759-4C0E-86B7-8FCE50F8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8E4AEE4-13DE-4419-8F15-8E5E4A356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C4B1CF0-03E2-4165-A06D-624D51E5E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43CC8AF0-D262-4677-A47D-241CAA635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2944EC6-E572-4F4A-9A1B-2934D62CB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838ECB9-BCDB-437E-875E-5D29F671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793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A5C95D-440C-413C-B4F7-9D30A4AB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5FFD16A0-11A9-4668-B877-02F1CA5A3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F955FD3-B8B1-42A2-8B47-EADF9FF22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69EE8B62-704B-40F1-9B52-88716424E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E9E3BDA-B4EC-416E-A8F4-3D921305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0475629-AAA5-4100-BF6B-587268A9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483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AD7A859F-5D05-4A72-AF58-CE559836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AF8C820-E637-42D1-9A12-6BA04CA46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0EBD83C-148E-4D24-865D-EE7741B70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801B0-2B62-409D-9C83-F656BCEA2CB5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3BFD551-5736-4C86-A4BB-11D907A00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D380DD2-706A-4638-9CEA-EFB3CC755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7713E-5387-4615-9CF4-3AD313F0A0E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0831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854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22.png"/><Relationship Id="rId7" Type="http://schemas.openxmlformats.org/officeDocument/2006/relationships/image" Target="../media/image5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3.xml"/><Relationship Id="rId5" Type="http://schemas.openxmlformats.org/officeDocument/2006/relationships/image" Target="../media/image58.emf"/><Relationship Id="rId4" Type="http://schemas.openxmlformats.org/officeDocument/2006/relationships/customXml" Target="../ink/ink42.xml"/><Relationship Id="rId9" Type="http://schemas.openxmlformats.org/officeDocument/2006/relationships/image" Target="../media/image6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5.xml"/><Relationship Id="rId18" Type="http://schemas.openxmlformats.org/officeDocument/2006/relationships/image" Target="../media/image10.emf"/><Relationship Id="rId26" Type="http://schemas.openxmlformats.org/officeDocument/2006/relationships/image" Target="../media/image14.emf"/><Relationship Id="rId3" Type="http://schemas.openxmlformats.org/officeDocument/2006/relationships/image" Target="../media/image5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7.emf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4.png"/><Relationship Id="rId16" Type="http://schemas.openxmlformats.org/officeDocument/2006/relationships/image" Target="../media/image9.emf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emf"/><Relationship Id="rId11" Type="http://schemas.openxmlformats.org/officeDocument/2006/relationships/customXml" Target="../ink/ink4.xml"/><Relationship Id="rId24" Type="http://schemas.openxmlformats.org/officeDocument/2006/relationships/image" Target="../media/image13.emf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.emf"/><Relationship Id="rId10" Type="http://schemas.openxmlformats.org/officeDocument/2006/relationships/image" Target="../media/image6.emf"/><Relationship Id="rId19" Type="http://schemas.openxmlformats.org/officeDocument/2006/relationships/customXml" Target="../ink/ink8.xml"/><Relationship Id="rId4" Type="http://schemas.openxmlformats.org/officeDocument/2006/relationships/image" Target="../media/image6.png"/><Relationship Id="rId9" Type="http://schemas.openxmlformats.org/officeDocument/2006/relationships/customXml" Target="../ink/ink3.xml"/><Relationship Id="rId14" Type="http://schemas.openxmlformats.org/officeDocument/2006/relationships/image" Target="../media/image8.emf"/><Relationship Id="rId22" Type="http://schemas.openxmlformats.org/officeDocument/2006/relationships/image" Target="../media/image12.emf"/><Relationship Id="rId27" Type="http://schemas.openxmlformats.org/officeDocument/2006/relationships/customXml" Target="../ink/ink1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emf"/><Relationship Id="rId18" Type="http://schemas.openxmlformats.org/officeDocument/2006/relationships/customXml" Target="../ink/ink18.xml"/><Relationship Id="rId26" Type="http://schemas.openxmlformats.org/officeDocument/2006/relationships/customXml" Target="../ink/ink22.xml"/><Relationship Id="rId39" Type="http://schemas.openxmlformats.org/officeDocument/2006/relationships/image" Target="../media/image35.emf"/><Relationship Id="rId21" Type="http://schemas.openxmlformats.org/officeDocument/2006/relationships/image" Target="../media/image26.emf"/><Relationship Id="rId34" Type="http://schemas.openxmlformats.org/officeDocument/2006/relationships/customXml" Target="../ink/ink26.xml"/><Relationship Id="rId42" Type="http://schemas.openxmlformats.org/officeDocument/2006/relationships/customXml" Target="../ink/ink30.xml"/><Relationship Id="rId47" Type="http://schemas.openxmlformats.org/officeDocument/2006/relationships/image" Target="../media/image39.emf"/><Relationship Id="rId50" Type="http://schemas.openxmlformats.org/officeDocument/2006/relationships/customXml" Target="../ink/ink34.xml"/><Relationship Id="rId7" Type="http://schemas.openxmlformats.org/officeDocument/2006/relationships/image" Target="../media/image10.png"/><Relationship Id="rId2" Type="http://schemas.openxmlformats.org/officeDocument/2006/relationships/audio" Target="../media/media1.mp3"/><Relationship Id="rId16" Type="http://schemas.openxmlformats.org/officeDocument/2006/relationships/customXml" Target="../ink/ink17.xml"/><Relationship Id="rId29" Type="http://schemas.openxmlformats.org/officeDocument/2006/relationships/image" Target="../media/image30.emf"/><Relationship Id="rId11" Type="http://schemas.openxmlformats.org/officeDocument/2006/relationships/image" Target="../media/image21.emf"/><Relationship Id="rId24" Type="http://schemas.openxmlformats.org/officeDocument/2006/relationships/customXml" Target="../ink/ink21.xml"/><Relationship Id="rId32" Type="http://schemas.openxmlformats.org/officeDocument/2006/relationships/customXml" Target="../ink/ink25.xml"/><Relationship Id="rId37" Type="http://schemas.openxmlformats.org/officeDocument/2006/relationships/image" Target="../media/image34.emf"/><Relationship Id="rId40" Type="http://schemas.openxmlformats.org/officeDocument/2006/relationships/customXml" Target="../ink/ink29.xml"/><Relationship Id="rId45" Type="http://schemas.openxmlformats.org/officeDocument/2006/relationships/image" Target="../media/image38.emf"/><Relationship Id="rId5" Type="http://schemas.openxmlformats.org/officeDocument/2006/relationships/image" Target="../media/image8.png"/><Relationship Id="rId15" Type="http://schemas.openxmlformats.org/officeDocument/2006/relationships/image" Target="../media/image23.emf"/><Relationship Id="rId23" Type="http://schemas.openxmlformats.org/officeDocument/2006/relationships/image" Target="../media/image27.emf"/><Relationship Id="rId28" Type="http://schemas.openxmlformats.org/officeDocument/2006/relationships/customXml" Target="../ink/ink23.xml"/><Relationship Id="rId36" Type="http://schemas.openxmlformats.org/officeDocument/2006/relationships/customXml" Target="../ink/ink27.xml"/><Relationship Id="rId49" Type="http://schemas.openxmlformats.org/officeDocument/2006/relationships/image" Target="../media/image40.emf"/><Relationship Id="rId10" Type="http://schemas.openxmlformats.org/officeDocument/2006/relationships/customXml" Target="../ink/ink14.xml"/><Relationship Id="rId19" Type="http://schemas.openxmlformats.org/officeDocument/2006/relationships/image" Target="../media/image25.emf"/><Relationship Id="rId31" Type="http://schemas.openxmlformats.org/officeDocument/2006/relationships/image" Target="../media/image31.emf"/><Relationship Id="rId44" Type="http://schemas.openxmlformats.org/officeDocument/2006/relationships/customXml" Target="../ink/ink31.xml"/><Relationship Id="rId4" Type="http://schemas.openxmlformats.org/officeDocument/2006/relationships/image" Target="../media/image7.png"/><Relationship Id="rId9" Type="http://schemas.openxmlformats.org/officeDocument/2006/relationships/image" Target="../media/image20.emf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29.emf"/><Relationship Id="rId30" Type="http://schemas.openxmlformats.org/officeDocument/2006/relationships/customXml" Target="../ink/ink24.xml"/><Relationship Id="rId35" Type="http://schemas.openxmlformats.org/officeDocument/2006/relationships/image" Target="../media/image33.emf"/><Relationship Id="rId43" Type="http://schemas.openxmlformats.org/officeDocument/2006/relationships/image" Target="../media/image37.emf"/><Relationship Id="rId48" Type="http://schemas.openxmlformats.org/officeDocument/2006/relationships/customXml" Target="../ink/ink33.xml"/><Relationship Id="rId8" Type="http://schemas.openxmlformats.org/officeDocument/2006/relationships/customXml" Target="../ink/ink13.xml"/><Relationship Id="rId51" Type="http://schemas.openxmlformats.org/officeDocument/2006/relationships/image" Target="../media/image41.emf"/><Relationship Id="rId3" Type="http://schemas.openxmlformats.org/officeDocument/2006/relationships/slideLayout" Target="../slideLayouts/slideLayout13.xml"/><Relationship Id="rId12" Type="http://schemas.openxmlformats.org/officeDocument/2006/relationships/customXml" Target="../ink/ink15.xml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33" Type="http://schemas.openxmlformats.org/officeDocument/2006/relationships/image" Target="../media/image32.emf"/><Relationship Id="rId38" Type="http://schemas.openxmlformats.org/officeDocument/2006/relationships/customXml" Target="../ink/ink28.xml"/><Relationship Id="rId46" Type="http://schemas.openxmlformats.org/officeDocument/2006/relationships/customXml" Target="../ink/ink32.xml"/><Relationship Id="rId20" Type="http://schemas.openxmlformats.org/officeDocument/2006/relationships/customXml" Target="../ink/ink19.xml"/><Relationship Id="rId41" Type="http://schemas.openxmlformats.org/officeDocument/2006/relationships/image" Target="../media/image36.emf"/><Relationship Id="rId1" Type="http://schemas.microsoft.com/office/2007/relationships/media" Target="../media/media1.mp3"/><Relationship Id="rId6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.emf"/><Relationship Id="rId3" Type="http://schemas.openxmlformats.org/officeDocument/2006/relationships/slideLayout" Target="../slideLayouts/slideLayout13.xml"/><Relationship Id="rId21" Type="http://schemas.openxmlformats.org/officeDocument/2006/relationships/customXml" Target="../ink/ink37.xml"/><Relationship Id="rId7" Type="http://schemas.openxmlformats.org/officeDocument/2006/relationships/customXml" Target="../ink/ink35.xml"/><Relationship Id="rId25" Type="http://schemas.openxmlformats.org/officeDocument/2006/relationships/customXml" Target="../ink/ink39.xml"/><Relationship Id="rId2" Type="http://schemas.openxmlformats.org/officeDocument/2006/relationships/audio" Target="../media/media2.mp3"/><Relationship Id="rId20" Type="http://schemas.openxmlformats.org/officeDocument/2006/relationships/image" Target="../media/image44.emf"/><Relationship Id="rId1" Type="http://schemas.microsoft.com/office/2007/relationships/media" Target="../media/media2.mp3"/><Relationship Id="rId6" Type="http://schemas.openxmlformats.org/officeDocument/2006/relationships/image" Target="../media/image10.png"/><Relationship Id="rId24" Type="http://schemas.openxmlformats.org/officeDocument/2006/relationships/image" Target="../media/image46.emf"/><Relationship Id="rId5" Type="http://schemas.openxmlformats.org/officeDocument/2006/relationships/image" Target="../media/image15.png"/><Relationship Id="rId23" Type="http://schemas.openxmlformats.org/officeDocument/2006/relationships/customXml" Target="../ink/ink38.xml"/><Relationship Id="rId28" Type="http://schemas.openxmlformats.org/officeDocument/2006/relationships/image" Target="../media/image48.emf"/><Relationship Id="rId19" Type="http://schemas.openxmlformats.org/officeDocument/2006/relationships/customXml" Target="../ink/ink36.xml"/><Relationship Id="rId4" Type="http://schemas.openxmlformats.org/officeDocument/2006/relationships/image" Target="../media/image9.png"/><Relationship Id="rId22" Type="http://schemas.openxmlformats.org/officeDocument/2006/relationships/image" Target="../media/image4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4230A98-F9F5-4818-971F-C243985D5D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7A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A9AEA82-C9F3-4D7F-BB4B-1687CA95BC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s-AR" sz="6000" dirty="0"/>
          </a:p>
          <a:p>
            <a:r>
              <a:rPr lang="es-AR" sz="6000" dirty="0"/>
              <a:t>AT THE NATIONAL PORTRAIT GALLERY</a:t>
            </a:r>
          </a:p>
        </p:txBody>
      </p:sp>
    </p:spTree>
    <p:extLst>
      <p:ext uri="{BB962C8B-B14F-4D97-AF65-F5344CB8AC3E}">
        <p14:creationId xmlns:p14="http://schemas.microsoft.com/office/powerpoint/2010/main" val="169630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04" y="312578"/>
            <a:ext cx="7458528" cy="642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12 Entrada de lápiz"/>
              <p14:cNvContentPartPr/>
              <p14:nvPr/>
            </p14:nvContentPartPr>
            <p14:xfrm>
              <a:off x="1775559" y="4103545"/>
              <a:ext cx="6840720" cy="19692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199" y="4094185"/>
                <a:ext cx="6859440" cy="2156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13 CuadroTexto"/>
          <p:cNvSpPr txBox="1"/>
          <p:nvPr/>
        </p:nvSpPr>
        <p:spPr>
          <a:xfrm>
            <a:off x="7682536" y="3432039"/>
            <a:ext cx="3744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Where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were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you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born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?</a:t>
            </a:r>
          </a:p>
          <a:p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When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were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you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born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?</a:t>
            </a:r>
          </a:p>
          <a:p>
            <a:endParaRPr lang="es-AR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Where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was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your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father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/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mother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born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?</a:t>
            </a:r>
          </a:p>
          <a:p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Where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were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your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grandparents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born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?</a:t>
            </a:r>
          </a:p>
          <a:p>
            <a:endParaRPr lang="es-AR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When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was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your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best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friend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born</a:t>
            </a:r>
            <a:r>
              <a:rPr lang="es-AR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73AF9690-4AA1-4FEA-920D-2668BCEC2706}"/>
              </a:ext>
            </a:extLst>
          </p:cNvPr>
          <p:cNvSpPr txBox="1"/>
          <p:nvPr/>
        </p:nvSpPr>
        <p:spPr>
          <a:xfrm>
            <a:off x="8616279" y="5509677"/>
            <a:ext cx="3361037" cy="1015663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BORN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169920" y="1767840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334512" y="3681808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969008" y="2270469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was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956816" y="3150923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755392" y="2715477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w</a:t>
            </a:r>
            <a:r>
              <a:rPr lang="es-MX" sz="2000" b="1" dirty="0" err="1" smtClean="0">
                <a:solidFill>
                  <a:srgbClr val="FF0000"/>
                </a:solidFill>
              </a:rPr>
              <a:t>asn’t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492496" y="2701059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was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376672" y="6084135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was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138672" y="5674059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was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139440" y="5670189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Weren’t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987296" y="5247921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535936" y="4710541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was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3102864" y="4300465"/>
            <a:ext cx="113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was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4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255" y="93308"/>
            <a:ext cx="7695482" cy="6631213"/>
          </a:xfrm>
          <a:prstGeom prst="rect">
            <a:avLst/>
          </a:prstGeom>
          <a:noFill/>
          <a:ln w="5715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29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WERE YOU YESTERDAY?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186" y="1286576"/>
            <a:ext cx="5804919" cy="2548501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1DE96816-E085-4B09-B275-34FA6EC4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90" y="1286576"/>
            <a:ext cx="5200586" cy="54088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873151AF-D4AE-4FDD-AC6F-D120B4EE9DB1}"/>
              </a:ext>
            </a:extLst>
          </p:cNvPr>
          <p:cNvSpPr txBox="1"/>
          <p:nvPr/>
        </p:nvSpPr>
        <p:spPr>
          <a:xfrm>
            <a:off x="6993924" y="3835077"/>
            <a:ext cx="4955060" cy="2123658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ORAL ASSIGNMENT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4 Entrada de lápiz"/>
              <p14:cNvContentPartPr/>
              <p14:nvPr/>
            </p14:nvContentPartPr>
            <p14:xfrm>
              <a:off x="1044720" y="2428920"/>
              <a:ext cx="259200" cy="9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880" y="2365200"/>
                <a:ext cx="2912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5 Entrada de lápiz"/>
              <p14:cNvContentPartPr/>
              <p14:nvPr/>
            </p14:nvContentPartPr>
            <p14:xfrm>
              <a:off x="4098600" y="2098440"/>
              <a:ext cx="1536480" cy="18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2760" y="2035080"/>
                <a:ext cx="15681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6 Entrada de lápiz"/>
              <p14:cNvContentPartPr/>
              <p14:nvPr/>
            </p14:nvContentPartPr>
            <p14:xfrm>
              <a:off x="1027080" y="2580840"/>
              <a:ext cx="303840" cy="36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7720" y="2571480"/>
                <a:ext cx="32256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59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790" y="409098"/>
            <a:ext cx="6250562" cy="284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616" y="3894923"/>
            <a:ext cx="6628511" cy="2518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08" y="409098"/>
            <a:ext cx="5293935" cy="387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7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476673"/>
            <a:ext cx="8748463" cy="8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46" y="1484785"/>
            <a:ext cx="4977190" cy="194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46" y="3608037"/>
            <a:ext cx="10482754" cy="306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1 Entrada de lápiz"/>
              <p14:cNvContentPartPr/>
              <p14:nvPr/>
            </p14:nvContentPartPr>
            <p14:xfrm>
              <a:off x="2580840" y="2304000"/>
              <a:ext cx="125280" cy="36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4640" y="2240280"/>
                <a:ext cx="157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2 Entrada de lápiz"/>
              <p14:cNvContentPartPr/>
              <p14:nvPr/>
            </p14:nvContentPartPr>
            <p14:xfrm>
              <a:off x="2473560" y="2643120"/>
              <a:ext cx="1054080" cy="4500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7720" y="2579760"/>
                <a:ext cx="10857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3 Entrada de lápiz"/>
              <p14:cNvContentPartPr/>
              <p14:nvPr/>
            </p14:nvContentPartPr>
            <p14:xfrm>
              <a:off x="2464560" y="2937960"/>
              <a:ext cx="169920" cy="36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8720" y="2874240"/>
                <a:ext cx="201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4 Entrada de lápiz"/>
              <p14:cNvContentPartPr/>
              <p14:nvPr/>
            </p14:nvContentPartPr>
            <p14:xfrm>
              <a:off x="3018240" y="3313080"/>
              <a:ext cx="402120" cy="1800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02400" y="3249360"/>
                <a:ext cx="433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5 Entrada de lápiz"/>
              <p14:cNvContentPartPr/>
              <p14:nvPr/>
            </p14:nvContentPartPr>
            <p14:xfrm>
              <a:off x="3705840" y="3268440"/>
              <a:ext cx="294840" cy="1800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0000" y="3204720"/>
                <a:ext cx="3268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6 Entrada de lápiz"/>
              <p14:cNvContentPartPr/>
              <p14:nvPr/>
            </p14:nvContentPartPr>
            <p14:xfrm>
              <a:off x="3661200" y="3232440"/>
              <a:ext cx="63000" cy="36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45360" y="3169080"/>
                <a:ext cx="94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" name="7 Entrada de lápiz"/>
              <p14:cNvContentPartPr/>
              <p14:nvPr/>
            </p14:nvContentPartPr>
            <p14:xfrm>
              <a:off x="8492040" y="4080960"/>
              <a:ext cx="446760" cy="2700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76200" y="4017240"/>
                <a:ext cx="4788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" name="8 Entrada de lápiz"/>
              <p14:cNvContentPartPr/>
              <p14:nvPr/>
            </p14:nvContentPartPr>
            <p14:xfrm>
              <a:off x="4098600" y="5179320"/>
              <a:ext cx="464760" cy="3600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82760" y="5115600"/>
                <a:ext cx="4964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" name="9 Entrada de lápiz"/>
              <p14:cNvContentPartPr/>
              <p14:nvPr/>
            </p14:nvContentPartPr>
            <p14:xfrm>
              <a:off x="6322320" y="5527440"/>
              <a:ext cx="241200" cy="1836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06480" y="5464080"/>
                <a:ext cx="2732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" name="10 Entrada de lápiz"/>
              <p14:cNvContentPartPr/>
              <p14:nvPr/>
            </p14:nvContentPartPr>
            <p14:xfrm>
              <a:off x="5947200" y="6348960"/>
              <a:ext cx="223560" cy="1836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31360" y="6285600"/>
                <a:ext cx="2552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" name="11 Entrada de lápiz"/>
              <p14:cNvContentPartPr/>
              <p14:nvPr/>
            </p14:nvContentPartPr>
            <p14:xfrm>
              <a:off x="9572760" y="6304320"/>
              <a:ext cx="277200" cy="36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56920" y="6240960"/>
                <a:ext cx="308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" name="12 Entrada de lápiz"/>
              <p14:cNvContentPartPr/>
              <p14:nvPr/>
            </p14:nvContentPartPr>
            <p14:xfrm>
              <a:off x="4161240" y="4554000"/>
              <a:ext cx="7197840" cy="150948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51880" y="4544640"/>
                <a:ext cx="7216560" cy="15282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13 CuadroTexto"/>
          <p:cNvSpPr txBox="1"/>
          <p:nvPr/>
        </p:nvSpPr>
        <p:spPr>
          <a:xfrm>
            <a:off x="4330980" y="2456892"/>
            <a:ext cx="397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067740" y="2087560"/>
            <a:ext cx="419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It’s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near</a:t>
            </a:r>
            <a:r>
              <a:rPr lang="es-MX" b="1" dirty="0" smtClean="0">
                <a:solidFill>
                  <a:srgbClr val="FF0000"/>
                </a:solidFill>
              </a:rPr>
              <a:t> Trafalgar </a:t>
            </a:r>
            <a:r>
              <a:rPr lang="es-MX" b="1" dirty="0" err="1" smtClean="0">
                <a:solidFill>
                  <a:srgbClr val="FF0000"/>
                </a:solidFill>
              </a:rPr>
              <a:t>Square</a:t>
            </a:r>
            <a:r>
              <a:rPr lang="es-MX" b="1" dirty="0" smtClean="0">
                <a:solidFill>
                  <a:srgbClr val="FF0000"/>
                </a:solidFill>
              </a:rPr>
              <a:t>, in London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4305076" y="2443118"/>
            <a:ext cx="593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collection</a:t>
            </a:r>
            <a:r>
              <a:rPr lang="es-MX" b="1" dirty="0" smtClean="0">
                <a:solidFill>
                  <a:srgbClr val="FF0000"/>
                </a:solidFill>
              </a:rPr>
              <a:t> of </a:t>
            </a:r>
            <a:r>
              <a:rPr lang="es-MX" b="1" dirty="0" err="1" smtClean="0">
                <a:solidFill>
                  <a:srgbClr val="FF0000"/>
                </a:solidFill>
              </a:rPr>
              <a:t>portraits</a:t>
            </a:r>
            <a:r>
              <a:rPr lang="es-MX" b="1" dirty="0" smtClean="0">
                <a:solidFill>
                  <a:srgbClr val="FF0000"/>
                </a:solidFill>
              </a:rPr>
              <a:t> of </a:t>
            </a:r>
            <a:r>
              <a:rPr lang="es-MX" b="1" dirty="0" err="1" smtClean="0">
                <a:solidFill>
                  <a:srgbClr val="FF0000"/>
                </a:solidFill>
              </a:rPr>
              <a:t>famous</a:t>
            </a:r>
            <a:r>
              <a:rPr lang="es-MX" b="1" dirty="0" smtClean="0">
                <a:solidFill>
                  <a:srgbClr val="FF0000"/>
                </a:solidFill>
              </a:rPr>
              <a:t> British </a:t>
            </a:r>
            <a:r>
              <a:rPr lang="es-MX" b="1" dirty="0" err="1" smtClean="0">
                <a:solidFill>
                  <a:srgbClr val="FF0000"/>
                </a:solidFill>
              </a:rPr>
              <a:t>men</a:t>
            </a:r>
            <a:r>
              <a:rPr lang="es-MX" b="1" dirty="0" smtClean="0">
                <a:solidFill>
                  <a:srgbClr val="FF0000"/>
                </a:solidFill>
              </a:rPr>
              <a:t> and </a:t>
            </a:r>
            <a:r>
              <a:rPr lang="es-MX" b="1" dirty="0" err="1" smtClean="0">
                <a:solidFill>
                  <a:srgbClr val="FF0000"/>
                </a:solidFill>
              </a:rPr>
              <a:t>women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3561468" y="2729426"/>
            <a:ext cx="419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It’s</a:t>
            </a:r>
            <a:r>
              <a:rPr lang="es-MX" b="1" dirty="0" smtClean="0">
                <a:solidFill>
                  <a:srgbClr val="FF0000"/>
                </a:solidFill>
              </a:rPr>
              <a:t> open </a:t>
            </a:r>
            <a:r>
              <a:rPr lang="es-MX" b="1" dirty="0" err="1" smtClean="0">
                <a:solidFill>
                  <a:srgbClr val="FF0000"/>
                </a:solidFill>
              </a:rPr>
              <a:t>every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day</a:t>
            </a:r>
            <a:r>
              <a:rPr lang="es-MX" b="1" dirty="0" smtClean="0">
                <a:solidFill>
                  <a:srgbClr val="FF0000"/>
                </a:solidFill>
              </a:rPr>
              <a:t>/</a:t>
            </a:r>
            <a:r>
              <a:rPr lang="es-MX" b="1" dirty="0" err="1" smtClean="0">
                <a:solidFill>
                  <a:srgbClr val="FF0000"/>
                </a:solidFill>
              </a:rPr>
              <a:t>daily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4222974" y="3029392"/>
            <a:ext cx="419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Nothing</a:t>
            </a:r>
            <a:r>
              <a:rPr lang="es-MX" b="1" dirty="0" smtClean="0">
                <a:solidFill>
                  <a:srgbClr val="FF0000"/>
                </a:solidFill>
              </a:rPr>
              <a:t>. </a:t>
            </a:r>
            <a:r>
              <a:rPr lang="es-MX" b="1" dirty="0" err="1" smtClean="0">
                <a:solidFill>
                  <a:srgbClr val="FF0000"/>
                </a:solidFill>
              </a:rPr>
              <a:t>It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is</a:t>
            </a:r>
            <a:r>
              <a:rPr lang="es-MX" b="1" dirty="0" smtClean="0">
                <a:solidFill>
                  <a:srgbClr val="FF0000"/>
                </a:solidFill>
              </a:rPr>
              <a:t> free.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41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07" y="433308"/>
            <a:ext cx="4674798" cy="629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01" y="442553"/>
            <a:ext cx="4928267" cy="455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7A_3.4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2165" y="229178"/>
            <a:ext cx="609600" cy="6096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CEF9A20B-9763-4CC4-9AA6-1A14F5702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305" y="4625901"/>
            <a:ext cx="6157938" cy="20977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1 Entrada de lápiz"/>
              <p14:cNvContentPartPr/>
              <p14:nvPr/>
            </p14:nvContentPartPr>
            <p14:xfrm>
              <a:off x="714240" y="633960"/>
              <a:ext cx="411120" cy="36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400" y="570600"/>
                <a:ext cx="442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5 Entrada de lápiz"/>
              <p14:cNvContentPartPr/>
              <p14:nvPr/>
            </p14:nvContentPartPr>
            <p14:xfrm>
              <a:off x="2821680" y="669600"/>
              <a:ext cx="295200" cy="9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5840" y="606240"/>
                <a:ext cx="3268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6 Entrada de lápiz"/>
              <p14:cNvContentPartPr/>
              <p14:nvPr/>
            </p14:nvContentPartPr>
            <p14:xfrm>
              <a:off x="776880" y="937440"/>
              <a:ext cx="464760" cy="1836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1040" y="874080"/>
                <a:ext cx="4964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7 Entrada de lápiz"/>
              <p14:cNvContentPartPr/>
              <p14:nvPr/>
            </p14:nvContentPartPr>
            <p14:xfrm>
              <a:off x="1562760" y="1232280"/>
              <a:ext cx="839520" cy="4500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46920" y="1168920"/>
                <a:ext cx="8715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8 Entrada de lápiz"/>
              <p14:cNvContentPartPr/>
              <p14:nvPr/>
            </p14:nvContentPartPr>
            <p14:xfrm>
              <a:off x="3429000" y="1267920"/>
              <a:ext cx="89640" cy="936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13160" y="1204560"/>
                <a:ext cx="1213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9 Entrada de lápiz"/>
              <p14:cNvContentPartPr/>
              <p14:nvPr/>
            </p14:nvContentPartPr>
            <p14:xfrm>
              <a:off x="1276920" y="1589400"/>
              <a:ext cx="312840" cy="36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61080" y="1526040"/>
                <a:ext cx="344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10 Entrada de lápiz"/>
              <p14:cNvContentPartPr/>
              <p14:nvPr/>
            </p14:nvContentPartPr>
            <p14:xfrm>
              <a:off x="2634120" y="1553760"/>
              <a:ext cx="1429200" cy="6300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18280" y="1490400"/>
                <a:ext cx="14608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11 Entrada de lápiz"/>
              <p14:cNvContentPartPr/>
              <p14:nvPr/>
            </p14:nvContentPartPr>
            <p14:xfrm>
              <a:off x="1473480" y="2187720"/>
              <a:ext cx="339480" cy="36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57640" y="2124360"/>
                <a:ext cx="371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12 Entrada de lápiz"/>
              <p14:cNvContentPartPr/>
              <p14:nvPr/>
            </p14:nvContentPartPr>
            <p14:xfrm>
              <a:off x="2268000" y="2500200"/>
              <a:ext cx="313200" cy="36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52160" y="2436840"/>
                <a:ext cx="344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13 Entrada de lápiz"/>
              <p14:cNvContentPartPr/>
              <p14:nvPr/>
            </p14:nvContentPartPr>
            <p14:xfrm>
              <a:off x="1375200" y="2714760"/>
              <a:ext cx="360" cy="360"/>
            </p14:xfrm>
          </p:contentPart>
        </mc:Choice>
        <mc:Fallback xmlns="">
          <p:pic>
            <p:nvPicPr>
              <p:cNvPr id="14" name="13 Entrada de lápiz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59360" y="26510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14 Entrada de lápiz"/>
              <p14:cNvContentPartPr/>
              <p14:nvPr/>
            </p14:nvContentPartPr>
            <p14:xfrm>
              <a:off x="1125000" y="3152160"/>
              <a:ext cx="330840" cy="360"/>
            </p14:xfrm>
          </p:contentPart>
        </mc:Choice>
        <mc:Fallback xmlns="">
          <p:pic>
            <p:nvPicPr>
              <p:cNvPr id="15" name="14 Entrada de lápiz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9160" y="3088800"/>
                <a:ext cx="362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15 Entrada de lápiz"/>
              <p14:cNvContentPartPr/>
              <p14:nvPr/>
            </p14:nvContentPartPr>
            <p14:xfrm>
              <a:off x="1812600" y="3464640"/>
              <a:ext cx="313200" cy="9360"/>
            </p14:xfrm>
          </p:contentPart>
        </mc:Choice>
        <mc:Fallback xmlns="">
          <p:pic>
            <p:nvPicPr>
              <p:cNvPr id="16" name="15 Entrada de lápiz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96760" y="3401280"/>
                <a:ext cx="344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16 Entrada de lápiz"/>
              <p14:cNvContentPartPr/>
              <p14:nvPr/>
            </p14:nvContentPartPr>
            <p14:xfrm>
              <a:off x="3429000" y="3768480"/>
              <a:ext cx="312840" cy="9000"/>
            </p14:xfrm>
          </p:contentPart>
        </mc:Choice>
        <mc:Fallback xmlns="">
          <p:pic>
            <p:nvPicPr>
              <p:cNvPr id="17" name="16 Entrada de lápiz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13160" y="3704760"/>
                <a:ext cx="3445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" name="17 Entrada de lápiz"/>
              <p14:cNvContentPartPr/>
              <p14:nvPr/>
            </p14:nvContentPartPr>
            <p14:xfrm>
              <a:off x="2250360" y="4045320"/>
              <a:ext cx="384120" cy="18000"/>
            </p14:xfrm>
          </p:contentPart>
        </mc:Choice>
        <mc:Fallback xmlns="">
          <p:pic>
            <p:nvPicPr>
              <p:cNvPr id="18" name="17 Entrada de lápiz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34520" y="3981600"/>
                <a:ext cx="415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" name="18 Entrada de lápiz"/>
              <p14:cNvContentPartPr/>
              <p14:nvPr/>
            </p14:nvContentPartPr>
            <p14:xfrm>
              <a:off x="1893240" y="4366440"/>
              <a:ext cx="339480" cy="360"/>
            </p14:xfrm>
          </p:contentPart>
        </mc:Choice>
        <mc:Fallback xmlns="">
          <p:pic>
            <p:nvPicPr>
              <p:cNvPr id="19" name="18 Entrada de lápiz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77040" y="4303080"/>
                <a:ext cx="371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19 Entrada de lápiz"/>
              <p14:cNvContentPartPr/>
              <p14:nvPr/>
            </p14:nvContentPartPr>
            <p14:xfrm>
              <a:off x="3393360" y="4384440"/>
              <a:ext cx="321840" cy="9360"/>
            </p14:xfrm>
          </p:contentPart>
        </mc:Choice>
        <mc:Fallback xmlns="">
          <p:pic>
            <p:nvPicPr>
              <p:cNvPr id="20" name="19 Entrada de lápiz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77520" y="4321080"/>
                <a:ext cx="3535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" name="20 Entrada de lápiz"/>
              <p14:cNvContentPartPr/>
              <p14:nvPr/>
            </p14:nvContentPartPr>
            <p14:xfrm>
              <a:off x="2759400" y="4679280"/>
              <a:ext cx="911160" cy="45000"/>
            </p14:xfrm>
          </p:contentPart>
        </mc:Choice>
        <mc:Fallback xmlns="">
          <p:pic>
            <p:nvPicPr>
              <p:cNvPr id="21" name="20 Entrada de lápiz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43560" y="4615560"/>
                <a:ext cx="9428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" name="21 Entrada de lápiz"/>
              <p14:cNvContentPartPr/>
              <p14:nvPr/>
            </p14:nvContentPartPr>
            <p14:xfrm>
              <a:off x="660960" y="5000760"/>
              <a:ext cx="1098720" cy="27000"/>
            </p14:xfrm>
          </p:contentPart>
        </mc:Choice>
        <mc:Fallback xmlns="">
          <p:pic>
            <p:nvPicPr>
              <p:cNvPr id="22" name="21 Entrada de lápiz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4760" y="4937040"/>
                <a:ext cx="11307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22 Entrada de lápiz"/>
              <p14:cNvContentPartPr/>
              <p14:nvPr/>
            </p14:nvContentPartPr>
            <p14:xfrm>
              <a:off x="1169640" y="5286240"/>
              <a:ext cx="321840" cy="9360"/>
            </p14:xfrm>
          </p:contentPart>
        </mc:Choice>
        <mc:Fallback xmlns="">
          <p:pic>
            <p:nvPicPr>
              <p:cNvPr id="23" name="22 Entrada de lápiz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53800" y="5222880"/>
                <a:ext cx="3535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" name="23 Entrada de lápiz"/>
              <p14:cNvContentPartPr/>
              <p14:nvPr/>
            </p14:nvContentPartPr>
            <p14:xfrm>
              <a:off x="660960" y="5902560"/>
              <a:ext cx="428760" cy="18360"/>
            </p14:xfrm>
          </p:contentPart>
        </mc:Choice>
        <mc:Fallback xmlns="">
          <p:pic>
            <p:nvPicPr>
              <p:cNvPr id="24" name="23 Entrada de lápiz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4760" y="5839200"/>
                <a:ext cx="460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5" name="24 Entrada de lápiz"/>
              <p14:cNvContentPartPr/>
              <p14:nvPr/>
            </p14:nvContentPartPr>
            <p14:xfrm>
              <a:off x="1785960" y="6241680"/>
              <a:ext cx="437760" cy="9360"/>
            </p14:xfrm>
          </p:contentPart>
        </mc:Choice>
        <mc:Fallback xmlns="">
          <p:pic>
            <p:nvPicPr>
              <p:cNvPr id="25" name="24 Entrada de lápiz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70120" y="6178320"/>
                <a:ext cx="4694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" name="25 Entrada de lápiz"/>
              <p14:cNvContentPartPr/>
              <p14:nvPr/>
            </p14:nvContentPartPr>
            <p14:xfrm>
              <a:off x="3536280" y="6259680"/>
              <a:ext cx="411120" cy="9360"/>
            </p14:xfrm>
          </p:contentPart>
        </mc:Choice>
        <mc:Fallback xmlns="">
          <p:pic>
            <p:nvPicPr>
              <p:cNvPr id="26" name="25 Entrada de lápiz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20440" y="6196320"/>
                <a:ext cx="442800" cy="1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555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29" y="499871"/>
            <a:ext cx="4451923" cy="246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723" y="3978532"/>
            <a:ext cx="3571590" cy="240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393" y="499871"/>
            <a:ext cx="6071902" cy="406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65" y="2871308"/>
            <a:ext cx="226695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813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744072" y="8367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PAST SIMPLE VERB BE</a:t>
            </a:r>
          </a:p>
        </p:txBody>
      </p:sp>
      <p:pic>
        <p:nvPicPr>
          <p:cNvPr id="5" name="7A_3.4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774" y="1092945"/>
            <a:ext cx="609600" cy="6096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F44BAD20-B619-4A11-9329-8F7F13FD5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685" y="1789042"/>
            <a:ext cx="7714122" cy="486885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A5C60E1A-11D9-4141-8597-E605FBDC9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16" y="200108"/>
            <a:ext cx="5307113" cy="180791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10 Entrada de lápiz"/>
              <p14:cNvContentPartPr/>
              <p14:nvPr/>
            </p14:nvContentPartPr>
            <p14:xfrm>
              <a:off x="3670200" y="3973680"/>
              <a:ext cx="1241640" cy="936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54360" y="3910320"/>
                <a:ext cx="12733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11 Entrada de lápiz"/>
              <p14:cNvContentPartPr/>
              <p14:nvPr/>
            </p14:nvContentPartPr>
            <p14:xfrm>
              <a:off x="5447160" y="4000320"/>
              <a:ext cx="937800" cy="936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31320" y="3936960"/>
                <a:ext cx="9694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12 Entrada de lápiz"/>
              <p14:cNvContentPartPr/>
              <p14:nvPr/>
            </p14:nvContentPartPr>
            <p14:xfrm>
              <a:off x="5768640" y="3205800"/>
              <a:ext cx="884160" cy="36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52800" y="3142080"/>
                <a:ext cx="916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13 Entrada de lápiz"/>
              <p14:cNvContentPartPr/>
              <p14:nvPr/>
            </p14:nvContentPartPr>
            <p14:xfrm>
              <a:off x="6375960" y="3589560"/>
              <a:ext cx="1348560" cy="9360"/>
            </p14:xfrm>
          </p:contentPart>
        </mc:Choice>
        <mc:Fallback xmlns="">
          <p:pic>
            <p:nvPicPr>
              <p:cNvPr id="14" name="13 Entrada de lápiz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59760" y="3526200"/>
                <a:ext cx="1380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15 Entrada de lápiz"/>
              <p14:cNvContentPartPr/>
              <p14:nvPr/>
            </p14:nvContentPartPr>
            <p14:xfrm>
              <a:off x="7027560" y="3911040"/>
              <a:ext cx="830880" cy="72000"/>
            </p14:xfrm>
          </p:contentPart>
        </mc:Choice>
        <mc:Fallback xmlns="">
          <p:pic>
            <p:nvPicPr>
              <p:cNvPr id="16" name="15 Entrada de lápiz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11720" y="3847680"/>
                <a:ext cx="862560" cy="1987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16 Flecha derecha"/>
          <p:cNvSpPr/>
          <p:nvPr/>
        </p:nvSpPr>
        <p:spPr>
          <a:xfrm>
            <a:off x="694944" y="5797296"/>
            <a:ext cx="256032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17 CuadroTexto"/>
          <p:cNvSpPr txBox="1"/>
          <p:nvPr/>
        </p:nvSpPr>
        <p:spPr>
          <a:xfrm>
            <a:off x="694944" y="4998720"/>
            <a:ext cx="2099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rgbClr val="FF0000"/>
                </a:solidFill>
              </a:rPr>
              <a:t>BE BORN</a:t>
            </a:r>
            <a:endParaRPr lang="es-A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2C8D2B1C-DB57-45AB-8377-751BAD397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795" y="858526"/>
            <a:ext cx="9280410" cy="51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88" y="457343"/>
            <a:ext cx="9063105" cy="5784961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644384" y="2767583"/>
            <a:ext cx="92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w</a:t>
            </a:r>
            <a:r>
              <a:rPr lang="es-MX" sz="2400" b="1" dirty="0" err="1" smtClean="0">
                <a:solidFill>
                  <a:srgbClr val="FF0000"/>
                </a:solidFill>
              </a:rPr>
              <a:t>as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327392" y="3214079"/>
            <a:ext cx="92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559296" y="3621023"/>
            <a:ext cx="92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w</a:t>
            </a:r>
            <a:r>
              <a:rPr lang="es-MX" sz="2400" b="1" dirty="0" err="1" smtClean="0">
                <a:solidFill>
                  <a:srgbClr val="FF0000"/>
                </a:solidFill>
              </a:rPr>
              <a:t>as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406896" y="3964030"/>
            <a:ext cx="92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Was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614160" y="4425695"/>
            <a:ext cx="1182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w</a:t>
            </a:r>
            <a:r>
              <a:rPr lang="es-MX" sz="2400" b="1" dirty="0" err="1" smtClean="0">
                <a:solidFill>
                  <a:srgbClr val="FF0000"/>
                </a:solidFill>
              </a:rPr>
              <a:t>asn’t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7022592" y="4756510"/>
            <a:ext cx="1231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weren’t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870192" y="5218175"/>
            <a:ext cx="92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065264" y="5590031"/>
            <a:ext cx="92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6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59" y="377407"/>
            <a:ext cx="9591273" cy="609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3 Entrada de lápiz"/>
              <p14:cNvContentPartPr/>
              <p14:nvPr/>
            </p14:nvContentPartPr>
            <p14:xfrm>
              <a:off x="8331480" y="2875320"/>
              <a:ext cx="428760" cy="36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2120" y="2865960"/>
                <a:ext cx="4474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13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98</Words>
  <Application>Microsoft Office PowerPoint</Application>
  <PresentationFormat>Personalizado</PresentationFormat>
  <Paragraphs>39</Paragraphs>
  <Slides>12</Slides>
  <Notes>0</Notes>
  <HiddenSlides>0</HiddenSlides>
  <MMClips>2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4" baseType="lpstr">
      <vt:lpstr>Tema de Office</vt:lpstr>
      <vt:lpstr>1_Tema de Office</vt:lpstr>
      <vt:lpstr>7A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WHERE WERE YOU YESTERDAY?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7A</dc:title>
  <dc:creator>Gladys</dc:creator>
  <cp:lastModifiedBy>gladysmaba@outlook.com</cp:lastModifiedBy>
  <cp:revision>28</cp:revision>
  <dcterms:created xsi:type="dcterms:W3CDTF">2020-04-15T14:13:44Z</dcterms:created>
  <dcterms:modified xsi:type="dcterms:W3CDTF">2024-05-21T21:17:20Z</dcterms:modified>
</cp:coreProperties>
</file>